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5454"/>
    <a:srgbClr val="008F55"/>
    <a:srgbClr val="0D68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14" y="8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1AE405-9EC2-4999-91B4-D22553FA047F}" type="datetimeFigureOut">
              <a:rPr lang="lv-LV" smtClean="0"/>
              <a:t>2017.02.21.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v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480F9D-5E0C-454C-9B76-A21171366F73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963908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rgbClr val="008F5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54545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lv-LV" dirty="0"/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534775" y="63023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59497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v-LV" dirty="0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534775" y="63023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5669280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0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45454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534775" y="63023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37639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6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534775" y="63023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  <p:sp>
        <p:nvSpPr>
          <p:cNvPr id="7" name="Slide Number Placeholder 7"/>
          <p:cNvSpPr txBox="1">
            <a:spLocks/>
          </p:cNvSpPr>
          <p:nvPr userDrawn="1"/>
        </p:nvSpPr>
        <p:spPr>
          <a:xfrm>
            <a:off x="116871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lv-LV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6190511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0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v-LV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>
          <a:xfrm>
            <a:off x="11534775" y="63023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40235523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534775" y="63023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715589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534775" y="63023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3298447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534775" y="63023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575378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8F5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rgbClr val="545454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534775" y="63023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959470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v-LV" dirty="0"/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534775" y="63023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707634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8F55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008F55"/>
        </a:buClr>
        <a:buFont typeface="Arial" panose="020B0604020202020204" pitchFamily="34" charset="0"/>
        <a:buChar char="•"/>
        <a:defRPr sz="2800" kern="1200">
          <a:solidFill>
            <a:srgbClr val="54545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F55"/>
        </a:buClr>
        <a:buFont typeface="Arial" panose="020B0604020202020204" pitchFamily="34" charset="0"/>
        <a:buChar char="•"/>
        <a:defRPr sz="2400" kern="1200">
          <a:solidFill>
            <a:srgbClr val="54545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F55"/>
        </a:buClr>
        <a:buFont typeface="Arial" panose="020B0604020202020204" pitchFamily="34" charset="0"/>
        <a:buChar char="•"/>
        <a:defRPr sz="2000" kern="1200">
          <a:solidFill>
            <a:srgbClr val="54545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F55"/>
        </a:buClr>
        <a:buFont typeface="Arial" panose="020B0604020202020204" pitchFamily="34" charset="0"/>
        <a:buChar char="•"/>
        <a:defRPr sz="1800" kern="1200">
          <a:solidFill>
            <a:srgbClr val="54545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F55"/>
        </a:buClr>
        <a:buFont typeface="Arial" panose="020B0604020202020204" pitchFamily="34" charset="0"/>
        <a:buChar char="•"/>
        <a:defRPr sz="1800" kern="1200">
          <a:solidFill>
            <a:srgbClr val="54545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8275" y="217488"/>
            <a:ext cx="9144000" cy="2387600"/>
          </a:xfrm>
        </p:spPr>
        <p:txBody>
          <a:bodyPr/>
          <a:lstStyle/>
          <a:p>
            <a:endParaRPr lang="lv-LV" b="0" cap="all" dirty="0">
              <a:solidFill>
                <a:srgbClr val="008F55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8275" y="2605088"/>
            <a:ext cx="9144000" cy="1655762"/>
          </a:xfrm>
        </p:spPr>
        <p:txBody>
          <a:bodyPr/>
          <a:lstStyle/>
          <a:p>
            <a:endParaRPr lang="lv-LV" dirty="0">
              <a:solidFill>
                <a:srgbClr val="54545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46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eA">
      <a:dk1>
        <a:srgbClr val="006633"/>
      </a:dk1>
      <a:lt1>
        <a:sysClr val="window" lastClr="FFFFFF"/>
      </a:lt1>
      <a:dk2>
        <a:srgbClr val="006633"/>
      </a:dk2>
      <a:lt2>
        <a:srgbClr val="FFFFFF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6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eA 16-9 II" id="{7187CDB9-9B7C-4CFC-8C2F-A83A110A1B4B}" vid="{0024B3D3-A9AB-443B-9FB2-E8899620ACA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Tahoma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Mārcis Putnieks</dc:creator>
  <cp:lastModifiedBy>Mārcis Putnieks</cp:lastModifiedBy>
  <cp:revision>7</cp:revision>
  <dcterms:created xsi:type="dcterms:W3CDTF">2017-02-20T09:50:13Z</dcterms:created>
  <dcterms:modified xsi:type="dcterms:W3CDTF">2017-02-21T16:30:42Z</dcterms:modified>
</cp:coreProperties>
</file>