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lv-LV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68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1AE405-9EC2-4999-91B4-D22553FA047F}" type="datetimeFigureOut">
              <a:rPr lang="lv-LV" smtClean="0"/>
              <a:t>2017.02.20.</a:t>
            </a:fld>
            <a:endParaRPr lang="lv-LV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v-LV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480F9D-5E0C-454C-9B76-A21171366F73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9639080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5400" b="1">
                <a:solidFill>
                  <a:srgbClr val="0D684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lv-LV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0D684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lv-LV" dirty="0"/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11725275" y="6454775"/>
            <a:ext cx="419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78AEF3CF-6245-4BE4-95CB-D428BF8FDB15}" type="slidenum">
              <a:rPr lang="lv-LV" smtClean="0"/>
              <a:pPr/>
              <a:t>‹#›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159497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lv-LV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lv-LV" dirty="0"/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11725275" y="6454775"/>
            <a:ext cx="419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78AEF3CF-6245-4BE4-95CB-D428BF8FDB15}" type="slidenum">
              <a:rPr lang="lv-LV" smtClean="0"/>
              <a:pPr/>
              <a:t>‹#›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15669280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/>
            </a:lvl1pPr>
          </a:lstStyle>
          <a:p>
            <a:r>
              <a:rPr lang="en-US" dirty="0" smtClean="0"/>
              <a:t>Click to edit Master title style</a:t>
            </a:r>
            <a:endParaRPr lang="lv-LV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D6840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11725275" y="6454775"/>
            <a:ext cx="419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78AEF3CF-6245-4BE4-95CB-D428BF8FDB15}" type="slidenum">
              <a:rPr lang="lv-LV" smtClean="0"/>
              <a:pPr/>
              <a:t>‹#›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2376390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lv-LV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11725275" y="6454775"/>
            <a:ext cx="419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78AEF3CF-6245-4BE4-95CB-D428BF8FDB15}" type="slidenum">
              <a:rPr lang="lv-LV" smtClean="0"/>
              <a:pPr/>
              <a:t>‹#›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26190511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lv-LV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10" name="Slide Number Placeholder 7"/>
          <p:cNvSpPr>
            <a:spLocks noGrp="1"/>
          </p:cNvSpPr>
          <p:nvPr>
            <p:ph type="sldNum" sz="quarter" idx="10"/>
          </p:nvPr>
        </p:nvSpPr>
        <p:spPr>
          <a:xfrm>
            <a:off x="11725275" y="6454775"/>
            <a:ext cx="419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78AEF3CF-6245-4BE4-95CB-D428BF8FDB15}" type="slidenum">
              <a:rPr lang="lv-LV" smtClean="0"/>
              <a:pPr/>
              <a:t>‹#›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40235523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lv-LV" dirty="0"/>
          </a:p>
        </p:txBody>
      </p:sp>
      <p:sp>
        <p:nvSpPr>
          <p:cNvPr id="6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11725275" y="6454775"/>
            <a:ext cx="419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78AEF3CF-6245-4BE4-95CB-D428BF8FDB15}" type="slidenum">
              <a:rPr lang="lv-LV" smtClean="0"/>
              <a:pPr/>
              <a:t>‹#›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37155891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11725275" y="6454775"/>
            <a:ext cx="419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78AEF3CF-6245-4BE4-95CB-D428BF8FDB15}" type="slidenum">
              <a:rPr lang="lv-LV" smtClean="0"/>
              <a:pPr/>
              <a:t>‹#›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33298447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11725275" y="6454775"/>
            <a:ext cx="419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78AEF3CF-6245-4BE4-95CB-D428BF8FDB15}" type="slidenum">
              <a:rPr lang="lv-LV" smtClean="0"/>
              <a:pPr/>
              <a:t>‹#›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25753786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v-LV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11725275" y="6454775"/>
            <a:ext cx="419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78AEF3CF-6245-4BE4-95CB-D428BF8FDB15}" type="slidenum">
              <a:rPr lang="lv-LV" smtClean="0"/>
              <a:pPr/>
              <a:t>‹#›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19594709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11725275" y="6454775"/>
            <a:ext cx="419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78AEF3CF-6245-4BE4-95CB-D428BF8FDB15}" type="slidenum">
              <a:rPr lang="lv-LV" smtClean="0"/>
              <a:pPr/>
              <a:t>‹#›</a:t>
            </a:fld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707634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v-LV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lv-LV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lv-LV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46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VeA">
      <a:dk1>
        <a:srgbClr val="006633"/>
      </a:dk1>
      <a:lt1>
        <a:sysClr val="window" lastClr="FFFFFF"/>
      </a:lt1>
      <a:dk2>
        <a:srgbClr val="006633"/>
      </a:dk2>
      <a:lt2>
        <a:srgbClr val="FFFFFF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3">
      <a:majorFont>
        <a:latin typeface="Palatino Linotype"/>
        <a:ea typeface=""/>
        <a:cs typeface=""/>
      </a:majorFont>
      <a:minorFont>
        <a:latin typeface="Palatino Linotyp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eA 16-9" id="{B08AF40A-22F9-4AED-8774-72123136708B}" vid="{64CC4210-0DB8-49DE-927E-468B8D0DD54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Palatino Linotype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Mārcis Putnieks</dc:creator>
  <cp:lastModifiedBy>Mārcis Putnieks</cp:lastModifiedBy>
  <cp:revision>3</cp:revision>
  <dcterms:created xsi:type="dcterms:W3CDTF">2017-02-20T09:50:13Z</dcterms:created>
  <dcterms:modified xsi:type="dcterms:W3CDTF">2017-02-20T10:18:35Z</dcterms:modified>
</cp:coreProperties>
</file>